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</p:sldIdLst>
  <p:sldSz cx="7920038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88C00"/>
    <a:srgbClr val="6D5E3E"/>
    <a:srgbClr val="1A295A"/>
    <a:srgbClr val="DB6413"/>
    <a:srgbClr val="203344"/>
    <a:srgbClr val="1F326C"/>
    <a:srgbClr val="87A9C8"/>
    <a:srgbClr val="A30720"/>
    <a:srgbClr val="B71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5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an omer" userId="ce3a554c3e395bcb" providerId="LiveId" clId="{27AB3FDB-72F5-4365-8664-CCAB3D886F95}"/>
    <pc:docChg chg="undo custSel modSld">
      <pc:chgData name="okan omer" userId="ce3a554c3e395bcb" providerId="LiveId" clId="{27AB3FDB-72F5-4365-8664-CCAB3D886F95}" dt="2022-01-19T11:49:40.890" v="165" actId="478"/>
      <pc:docMkLst>
        <pc:docMk/>
      </pc:docMkLst>
      <pc:sldChg chg="addSp delSp modSp mod setBg">
        <pc:chgData name="okan omer" userId="ce3a554c3e395bcb" providerId="LiveId" clId="{27AB3FDB-72F5-4365-8664-CCAB3D886F95}" dt="2022-01-19T11:49:40.890" v="165" actId="478"/>
        <pc:sldMkLst>
          <pc:docMk/>
          <pc:sldMk cId="96343084" sldId="262"/>
        </pc:sldMkLst>
        <pc:spChg chg="add mod ord">
          <ac:chgData name="okan omer" userId="ce3a554c3e395bcb" providerId="LiveId" clId="{27AB3FDB-72F5-4365-8664-CCAB3D886F95}" dt="2022-01-19T09:30:48.341" v="48" actId="207"/>
          <ac:spMkLst>
            <pc:docMk/>
            <pc:sldMk cId="96343084" sldId="262"/>
            <ac:spMk id="3" creationId="{26DF1865-8322-459F-8F14-6149D17DEF9E}"/>
          </ac:spMkLst>
        </pc:spChg>
        <pc:spChg chg="del">
          <ac:chgData name="okan omer" userId="ce3a554c3e395bcb" providerId="LiveId" clId="{27AB3FDB-72F5-4365-8664-CCAB3D886F95}" dt="2022-01-19T09:27:32.730" v="14" actId="478"/>
          <ac:spMkLst>
            <pc:docMk/>
            <pc:sldMk cId="96343084" sldId="262"/>
            <ac:spMk id="6" creationId="{00000000-0000-0000-0000-000000000000}"/>
          </ac:spMkLst>
        </pc:spChg>
        <pc:spChg chg="del">
          <ac:chgData name="okan omer" userId="ce3a554c3e395bcb" providerId="LiveId" clId="{27AB3FDB-72F5-4365-8664-CCAB3D886F95}" dt="2022-01-19T09:26:52.881" v="2" actId="478"/>
          <ac:spMkLst>
            <pc:docMk/>
            <pc:sldMk cId="96343084" sldId="262"/>
            <ac:spMk id="7" creationId="{00000000-0000-0000-0000-000000000000}"/>
          </ac:spMkLst>
        </pc:spChg>
        <pc:spChg chg="mod">
          <ac:chgData name="okan omer" userId="ce3a554c3e395bcb" providerId="LiveId" clId="{27AB3FDB-72F5-4365-8664-CCAB3D886F95}" dt="2022-01-19T09:39:41.019" v="143" actId="14100"/>
          <ac:spMkLst>
            <pc:docMk/>
            <pc:sldMk cId="96343084" sldId="262"/>
            <ac:spMk id="13" creationId="{00000000-0000-0000-0000-000000000000}"/>
          </ac:spMkLst>
        </pc:spChg>
        <pc:spChg chg="mod">
          <ac:chgData name="okan omer" userId="ce3a554c3e395bcb" providerId="LiveId" clId="{27AB3FDB-72F5-4365-8664-CCAB3D886F95}" dt="2022-01-19T09:36:00.335" v="107" actId="1076"/>
          <ac:spMkLst>
            <pc:docMk/>
            <pc:sldMk cId="96343084" sldId="262"/>
            <ac:spMk id="18" creationId="{BA7F6A7C-F03D-4BA9-AEA5-1F9230CDE4F2}"/>
          </ac:spMkLst>
        </pc:spChg>
        <pc:spChg chg="mod">
          <ac:chgData name="okan omer" userId="ce3a554c3e395bcb" providerId="LiveId" clId="{27AB3FDB-72F5-4365-8664-CCAB3D886F95}" dt="2022-01-19T09:30:56.339" v="49" actId="207"/>
          <ac:spMkLst>
            <pc:docMk/>
            <pc:sldMk cId="96343084" sldId="262"/>
            <ac:spMk id="19" creationId="{87F3FC3F-7B98-4160-8AB9-8DA4679489A6}"/>
          </ac:spMkLst>
        </pc:spChg>
        <pc:spChg chg="add del mod">
          <ac:chgData name="okan omer" userId="ce3a554c3e395bcb" providerId="LiveId" clId="{27AB3FDB-72F5-4365-8664-CCAB3D886F95}" dt="2022-01-19T11:49:40.890" v="165" actId="478"/>
          <ac:spMkLst>
            <pc:docMk/>
            <pc:sldMk cId="96343084" sldId="262"/>
            <ac:spMk id="20" creationId="{BA7F6A7C-F03D-4BA9-AEA5-1F9230CDE4F2}"/>
          </ac:spMkLst>
        </pc:spChg>
        <pc:spChg chg="add del">
          <ac:chgData name="okan omer" userId="ce3a554c3e395bcb" providerId="LiveId" clId="{27AB3FDB-72F5-4365-8664-CCAB3D886F95}" dt="2022-01-19T09:27:29.559" v="13" actId="478"/>
          <ac:spMkLst>
            <pc:docMk/>
            <pc:sldMk cId="96343084" sldId="262"/>
            <ac:spMk id="21" creationId="{00000000-0000-0000-0000-000000000000}"/>
          </ac:spMkLst>
        </pc:spChg>
        <pc:spChg chg="mod">
          <ac:chgData name="okan omer" userId="ce3a554c3e395bcb" providerId="LiveId" clId="{27AB3FDB-72F5-4365-8664-CCAB3D886F95}" dt="2022-01-19T09:40:24.462" v="151" actId="1076"/>
          <ac:spMkLst>
            <pc:docMk/>
            <pc:sldMk cId="96343084" sldId="262"/>
            <ac:spMk id="22" creationId="{4640B948-C577-4D0C-B1EA-7ED1E76F5434}"/>
          </ac:spMkLst>
        </pc:spChg>
        <pc:spChg chg="del mod">
          <ac:chgData name="okan omer" userId="ce3a554c3e395bcb" providerId="LiveId" clId="{27AB3FDB-72F5-4365-8664-CCAB3D886F95}" dt="2022-01-19T09:34:37.083" v="86" actId="478"/>
          <ac:spMkLst>
            <pc:docMk/>
            <pc:sldMk cId="96343084" sldId="262"/>
            <ac:spMk id="23" creationId="{DD212A0D-8877-45F1-96A2-5D3A306D9612}"/>
          </ac:spMkLst>
        </pc:spChg>
        <pc:spChg chg="mod">
          <ac:chgData name="okan omer" userId="ce3a554c3e395bcb" providerId="LiveId" clId="{27AB3FDB-72F5-4365-8664-CCAB3D886F95}" dt="2022-01-19T09:36:03.053" v="108" actId="1076"/>
          <ac:spMkLst>
            <pc:docMk/>
            <pc:sldMk cId="96343084" sldId="262"/>
            <ac:spMk id="24" creationId="{4640B948-C577-4D0C-B1EA-7ED1E76F5434}"/>
          </ac:spMkLst>
        </pc:spChg>
        <pc:spChg chg="add del mod">
          <ac:chgData name="okan omer" userId="ce3a554c3e395bcb" providerId="LiveId" clId="{27AB3FDB-72F5-4365-8664-CCAB3D886F95}" dt="2022-01-19T09:38:26.052" v="128" actId="207"/>
          <ac:spMkLst>
            <pc:docMk/>
            <pc:sldMk cId="96343084" sldId="262"/>
            <ac:spMk id="26" creationId="{62AC6303-EDD4-4147-AE33-BA18A2E31D16}"/>
          </ac:spMkLst>
        </pc:spChg>
        <pc:spChg chg="add del mod">
          <ac:chgData name="okan omer" userId="ce3a554c3e395bcb" providerId="LiveId" clId="{27AB3FDB-72F5-4365-8664-CCAB3D886F95}" dt="2022-01-19T09:38:36.628" v="130" actId="207"/>
          <ac:spMkLst>
            <pc:docMk/>
            <pc:sldMk cId="96343084" sldId="262"/>
            <ac:spMk id="27" creationId="{00000000-0000-0000-0000-000000000000}"/>
          </ac:spMkLst>
        </pc:spChg>
        <pc:spChg chg="add del mod">
          <ac:chgData name="okan omer" userId="ce3a554c3e395bcb" providerId="LiveId" clId="{27AB3FDB-72F5-4365-8664-CCAB3D886F95}" dt="2022-01-19T09:38:19.398" v="127" actId="207"/>
          <ac:spMkLst>
            <pc:docMk/>
            <pc:sldMk cId="96343084" sldId="262"/>
            <ac:spMk id="28" creationId="{0CF88828-08F4-4E03-B17D-63C18EFF9F8F}"/>
          </ac:spMkLst>
        </pc:spChg>
        <pc:spChg chg="mod">
          <ac:chgData name="okan omer" userId="ce3a554c3e395bcb" providerId="LiveId" clId="{27AB3FDB-72F5-4365-8664-CCAB3D886F95}" dt="2022-01-19T09:37:05.054" v="118" actId="20577"/>
          <ac:spMkLst>
            <pc:docMk/>
            <pc:sldMk cId="96343084" sldId="262"/>
            <ac:spMk id="40" creationId="{DFF7D0D2-61CA-468B-BBDB-F76340415D83}"/>
          </ac:spMkLst>
        </pc:spChg>
        <pc:picChg chg="del mod">
          <ac:chgData name="okan omer" userId="ce3a554c3e395bcb" providerId="LiveId" clId="{27AB3FDB-72F5-4365-8664-CCAB3D886F95}" dt="2022-01-19T09:26:50.818" v="1" actId="478"/>
          <ac:picMkLst>
            <pc:docMk/>
            <pc:sldMk cId="96343084" sldId="262"/>
            <ac:picMk id="5" creationId="{00000000-0000-0000-0000-000000000000}"/>
          </ac:picMkLst>
        </pc:picChg>
        <pc:picChg chg="add mod">
          <ac:chgData name="okan omer" userId="ce3a554c3e395bcb" providerId="LiveId" clId="{27AB3FDB-72F5-4365-8664-CCAB3D886F95}" dt="2022-01-19T09:41:49.879" v="160" actId="14100"/>
          <ac:picMkLst>
            <pc:docMk/>
            <pc:sldMk cId="96343084" sldId="262"/>
            <ac:picMk id="10" creationId="{5629E80A-956A-4375-9BDF-CC29567EC4C1}"/>
          </ac:picMkLst>
        </pc:picChg>
        <pc:picChg chg="mod">
          <ac:chgData name="okan omer" userId="ce3a554c3e395bcb" providerId="LiveId" clId="{27AB3FDB-72F5-4365-8664-CCAB3D886F95}" dt="2022-01-19T09:32:12.322" v="61" actId="1076"/>
          <ac:picMkLst>
            <pc:docMk/>
            <pc:sldMk cId="96343084" sldId="262"/>
            <ac:picMk id="32" creationId="{9EE406B0-85F4-4846-8874-92EA2E5AE05E}"/>
          </ac:picMkLst>
        </pc:picChg>
        <pc:picChg chg="mod">
          <ac:chgData name="okan omer" userId="ce3a554c3e395bcb" providerId="LiveId" clId="{27AB3FDB-72F5-4365-8664-CCAB3D886F95}" dt="2022-01-19T09:32:12.322" v="61" actId="1076"/>
          <ac:picMkLst>
            <pc:docMk/>
            <pc:sldMk cId="96343084" sldId="262"/>
            <ac:picMk id="33" creationId="{DAD1D18B-0860-446D-BA15-4B089FB4302C}"/>
          </ac:picMkLst>
        </pc:picChg>
        <pc:picChg chg="mod">
          <ac:chgData name="okan omer" userId="ce3a554c3e395bcb" providerId="LiveId" clId="{27AB3FDB-72F5-4365-8664-CCAB3D886F95}" dt="2022-01-19T09:39:33.755" v="142" actId="14100"/>
          <ac:picMkLst>
            <pc:docMk/>
            <pc:sldMk cId="96343084" sldId="262"/>
            <ac:picMk id="1042" creationId="{63D200CB-9014-4EA1-85FC-0372CE32BC55}"/>
          </ac:picMkLst>
        </pc:picChg>
        <pc:cxnChg chg="add mod">
          <ac:chgData name="okan omer" userId="ce3a554c3e395bcb" providerId="LiveId" clId="{27AB3FDB-72F5-4365-8664-CCAB3D886F95}" dt="2022-01-19T09:39:15.072" v="138" actId="208"/>
          <ac:cxnSpMkLst>
            <pc:docMk/>
            <pc:sldMk cId="96343084" sldId="262"/>
            <ac:cxnSpMk id="8" creationId="{AE7150A0-3FCD-4054-9D8C-119816A1FC13}"/>
          </ac:cxnSpMkLst>
        </pc:cxnChg>
      </pc:sldChg>
    </pc:docChg>
  </pc:docChgLst>
  <pc:docChgLst>
    <pc:chgData name="okan omer" userId="ce3a554c3e395bcb" providerId="LiveId" clId="{802AE92A-80DB-429C-A898-57A0BE02E0AF}"/>
    <pc:docChg chg="modSld">
      <pc:chgData name="okan omer" userId="ce3a554c3e395bcb" providerId="LiveId" clId="{802AE92A-80DB-429C-A898-57A0BE02E0AF}" dt="2022-05-06T10:46:17.433" v="0" actId="20577"/>
      <pc:docMkLst>
        <pc:docMk/>
      </pc:docMkLst>
      <pc:sldChg chg="modSp mod">
        <pc:chgData name="okan omer" userId="ce3a554c3e395bcb" providerId="LiveId" clId="{802AE92A-80DB-429C-A898-57A0BE02E0AF}" dt="2022-05-06T10:46:17.433" v="0" actId="20577"/>
        <pc:sldMkLst>
          <pc:docMk/>
          <pc:sldMk cId="96343084" sldId="262"/>
        </pc:sldMkLst>
        <pc:spChg chg="mod">
          <ac:chgData name="okan omer" userId="ce3a554c3e395bcb" providerId="LiveId" clId="{802AE92A-80DB-429C-A898-57A0BE02E0AF}" dt="2022-05-06T10:46:17.433" v="0" actId="20577"/>
          <ac:spMkLst>
            <pc:docMk/>
            <pc:sldMk cId="96343084" sldId="262"/>
            <ac:spMk id="40" creationId="{DFF7D0D2-61CA-468B-BBDB-F76340415D83}"/>
          </ac:spMkLst>
        </pc:spChg>
      </pc:sldChg>
    </pc:docChg>
  </pc:docChgLst>
  <pc:docChgLst>
    <pc:chgData name="Zahide Akdoğan" userId="10b66eab4c099198" providerId="LiveId" clId="{ABC99512-0CF0-4AE0-94D7-C766501EEB2D}"/>
    <pc:docChg chg="undo redo custSel modSld">
      <pc:chgData name="Zahide Akdoğan" userId="10b66eab4c099198" providerId="LiveId" clId="{ABC99512-0CF0-4AE0-94D7-C766501EEB2D}" dt="2021-08-01T11:50:48.672" v="13" actId="20577"/>
      <pc:docMkLst>
        <pc:docMk/>
      </pc:docMkLst>
      <pc:sldChg chg="addSp modSp mod">
        <pc:chgData name="Zahide Akdoğan" userId="10b66eab4c099198" providerId="LiveId" clId="{ABC99512-0CF0-4AE0-94D7-C766501EEB2D}" dt="2021-08-01T11:50:48.672" v="13" actId="20577"/>
        <pc:sldMkLst>
          <pc:docMk/>
          <pc:sldMk cId="96343084" sldId="262"/>
        </pc:sldMkLst>
        <pc:spChg chg="add mod">
          <ac:chgData name="Zahide Akdoğan" userId="10b66eab4c099198" providerId="LiveId" clId="{ABC99512-0CF0-4AE0-94D7-C766501EEB2D}" dt="2021-08-01T11:50:48.672" v="13" actId="20577"/>
          <ac:spMkLst>
            <pc:docMk/>
            <pc:sldMk cId="96343084" sldId="262"/>
            <ac:spMk id="2" creationId="{C032096C-8BE8-4A72-8813-A7DA64B71848}"/>
          </ac:spMkLst>
        </pc:spChg>
        <pc:spChg chg="mod">
          <ac:chgData name="Zahide Akdoğan" userId="10b66eab4c099198" providerId="LiveId" clId="{ABC99512-0CF0-4AE0-94D7-C766501EEB2D}" dt="2021-08-01T11:50:22.110" v="7" actId="20577"/>
          <ac:spMkLst>
            <pc:docMk/>
            <pc:sldMk cId="96343084" sldId="262"/>
            <ac:spMk id="40" creationId="{DFF7D0D2-61CA-468B-BBDB-F76340415D83}"/>
          </ac:spMkLst>
        </pc:spChg>
      </pc:sldChg>
    </pc:docChg>
  </pc:docChgLst>
  <pc:docChgLst>
    <pc:chgData name="Zahide Akdoğan" userId="10b66eab4c099198" providerId="LiveId" clId="{AFAB6DFD-03E0-4DAB-8209-1A6A403A0A16}"/>
    <pc:docChg chg="modSld">
      <pc:chgData name="Zahide Akdoğan" userId="10b66eab4c099198" providerId="LiveId" clId="{AFAB6DFD-03E0-4DAB-8209-1A6A403A0A16}" dt="2021-09-25T11:05:58.395" v="1" actId="20577"/>
      <pc:docMkLst>
        <pc:docMk/>
      </pc:docMkLst>
      <pc:sldChg chg="modSp mod">
        <pc:chgData name="Zahide Akdoğan" userId="10b66eab4c099198" providerId="LiveId" clId="{AFAB6DFD-03E0-4DAB-8209-1A6A403A0A16}" dt="2021-09-25T11:05:58.395" v="1" actId="20577"/>
        <pc:sldMkLst>
          <pc:docMk/>
          <pc:sldMk cId="96343084" sldId="262"/>
        </pc:sldMkLst>
        <pc:spChg chg="mod">
          <ac:chgData name="Zahide Akdoğan" userId="10b66eab4c099198" providerId="LiveId" clId="{AFAB6DFD-03E0-4DAB-8209-1A6A403A0A16}" dt="2021-09-25T11:05:58.395" v="1" actId="20577"/>
          <ac:spMkLst>
            <pc:docMk/>
            <pc:sldMk cId="96343084" sldId="262"/>
            <ac:spMk id="40" creationId="{DFF7D0D2-61CA-468B-BBDB-F76340415D83}"/>
          </ac:spMkLst>
        </pc:spChg>
      </pc:sldChg>
    </pc:docChg>
  </pc:docChgLst>
  <pc:docChgLst>
    <pc:chgData name="okan omer" userId="ce3a554c3e395bcb" providerId="LiveId" clId="{822765F4-71D9-432E-AA27-E909E04E344B}"/>
    <pc:docChg chg="modSld">
      <pc:chgData name="okan omer" userId="ce3a554c3e395bcb" providerId="LiveId" clId="{822765F4-71D9-432E-AA27-E909E04E344B}" dt="2021-11-14T09:25:07.503" v="3" actId="20577"/>
      <pc:docMkLst>
        <pc:docMk/>
      </pc:docMkLst>
      <pc:sldChg chg="modSp mod">
        <pc:chgData name="okan omer" userId="ce3a554c3e395bcb" providerId="LiveId" clId="{822765F4-71D9-432E-AA27-E909E04E344B}" dt="2021-11-14T09:25:07.503" v="3" actId="20577"/>
        <pc:sldMkLst>
          <pc:docMk/>
          <pc:sldMk cId="96343084" sldId="262"/>
        </pc:sldMkLst>
        <pc:spChg chg="mod">
          <ac:chgData name="okan omer" userId="ce3a554c3e395bcb" providerId="LiveId" clId="{822765F4-71D9-432E-AA27-E909E04E344B}" dt="2021-11-14T09:25:07.503" v="3" actId="20577"/>
          <ac:spMkLst>
            <pc:docMk/>
            <pc:sldMk cId="96343084" sldId="262"/>
            <ac:spMk id="40" creationId="{DFF7D0D2-61CA-468B-BBDB-F76340415D83}"/>
          </ac:spMkLst>
        </pc:spChg>
      </pc:sldChg>
    </pc:docChg>
  </pc:docChgLst>
  <pc:docChgLst>
    <pc:chgData name="okan omer" userId="ce3a554c3e395bcb" providerId="LiveId" clId="{F0576056-2C6C-47C7-BCE7-9D679D71704C}"/>
    <pc:docChg chg="modSld">
      <pc:chgData name="okan omer" userId="ce3a554c3e395bcb" providerId="LiveId" clId="{F0576056-2C6C-47C7-BCE7-9D679D71704C}" dt="2022-01-29T10:19:41.986" v="2" actId="20577"/>
      <pc:docMkLst>
        <pc:docMk/>
      </pc:docMkLst>
      <pc:sldChg chg="modSp mod">
        <pc:chgData name="okan omer" userId="ce3a554c3e395bcb" providerId="LiveId" clId="{F0576056-2C6C-47C7-BCE7-9D679D71704C}" dt="2022-01-29T10:19:41.986" v="2" actId="20577"/>
        <pc:sldMkLst>
          <pc:docMk/>
          <pc:sldMk cId="96343084" sldId="262"/>
        </pc:sldMkLst>
        <pc:spChg chg="mod">
          <ac:chgData name="okan omer" userId="ce3a554c3e395bcb" providerId="LiveId" clId="{F0576056-2C6C-47C7-BCE7-9D679D71704C}" dt="2022-01-29T10:19:41.986" v="2" actId="20577"/>
          <ac:spMkLst>
            <pc:docMk/>
            <pc:sldMk cId="96343084" sldId="262"/>
            <ac:spMk id="40" creationId="{DFF7D0D2-61CA-468B-BBDB-F76340415D83}"/>
          </ac:spMkLst>
        </pc:spChg>
      </pc:sldChg>
    </pc:docChg>
  </pc:docChgLst>
  <pc:docChgLst>
    <pc:chgData name="okan omer" userId="ce3a554c3e395bcb" providerId="LiveId" clId="{CE76A59D-5F65-4F0F-A655-9D01C0D5A65F}"/>
    <pc:docChg chg="modSld">
      <pc:chgData name="okan omer" userId="ce3a554c3e395bcb" providerId="LiveId" clId="{CE76A59D-5F65-4F0F-A655-9D01C0D5A65F}" dt="2022-03-28T10:02:30.348" v="1" actId="20577"/>
      <pc:docMkLst>
        <pc:docMk/>
      </pc:docMkLst>
      <pc:sldChg chg="modSp mod">
        <pc:chgData name="okan omer" userId="ce3a554c3e395bcb" providerId="LiveId" clId="{CE76A59D-5F65-4F0F-A655-9D01C0D5A65F}" dt="2022-03-28T10:02:30.348" v="1" actId="20577"/>
        <pc:sldMkLst>
          <pc:docMk/>
          <pc:sldMk cId="96343084" sldId="262"/>
        </pc:sldMkLst>
        <pc:spChg chg="mod">
          <ac:chgData name="okan omer" userId="ce3a554c3e395bcb" providerId="LiveId" clId="{CE76A59D-5F65-4F0F-A655-9D01C0D5A65F}" dt="2022-03-28T10:02:30.348" v="1" actId="20577"/>
          <ac:spMkLst>
            <pc:docMk/>
            <pc:sldMk cId="96343084" sldId="262"/>
            <ac:spMk id="40" creationId="{DFF7D0D2-61CA-468B-BBDB-F76340415D83}"/>
          </ac:spMkLst>
        </pc:spChg>
      </pc:sldChg>
    </pc:docChg>
  </pc:docChgLst>
  <pc:docChgLst>
    <pc:chgData name="okan omer" userId="ce3a554c3e395bcb" providerId="LiveId" clId="{380265E7-73AB-42FD-B42D-E7B3296D7019}"/>
    <pc:docChg chg="modSld">
      <pc:chgData name="okan omer" userId="ce3a554c3e395bcb" providerId="LiveId" clId="{380265E7-73AB-42FD-B42D-E7B3296D7019}" dt="2021-12-25T19:24:25.794" v="0" actId="20577"/>
      <pc:docMkLst>
        <pc:docMk/>
      </pc:docMkLst>
      <pc:sldChg chg="modSp mod">
        <pc:chgData name="okan omer" userId="ce3a554c3e395bcb" providerId="LiveId" clId="{380265E7-73AB-42FD-B42D-E7B3296D7019}" dt="2021-12-25T19:24:25.794" v="0" actId="20577"/>
        <pc:sldMkLst>
          <pc:docMk/>
          <pc:sldMk cId="96343084" sldId="262"/>
        </pc:sldMkLst>
        <pc:spChg chg="mod">
          <ac:chgData name="okan omer" userId="ce3a554c3e395bcb" providerId="LiveId" clId="{380265E7-73AB-42FD-B42D-E7B3296D7019}" dt="2021-12-25T19:24:25.794" v="0" actId="20577"/>
          <ac:spMkLst>
            <pc:docMk/>
            <pc:sldMk cId="96343084" sldId="262"/>
            <ac:spMk id="40" creationId="{DFF7D0D2-61CA-468B-BBDB-F76340415D83}"/>
          </ac:spMkLst>
        </pc:spChg>
      </pc:sldChg>
    </pc:docChg>
  </pc:docChgLst>
  <pc:docChgLst>
    <pc:chgData name="okan omer" userId="ce3a554c3e395bcb" providerId="LiveId" clId="{25941DB4-F8F0-4AA5-B248-77DE4EEBCB6A}"/>
    <pc:docChg chg="modSld">
      <pc:chgData name="okan omer" userId="ce3a554c3e395bcb" providerId="LiveId" clId="{25941DB4-F8F0-4AA5-B248-77DE4EEBCB6A}" dt="2021-12-29T23:04:56.398" v="0" actId="20577"/>
      <pc:docMkLst>
        <pc:docMk/>
      </pc:docMkLst>
      <pc:sldChg chg="modSp mod">
        <pc:chgData name="okan omer" userId="ce3a554c3e395bcb" providerId="LiveId" clId="{25941DB4-F8F0-4AA5-B248-77DE4EEBCB6A}" dt="2021-12-29T23:04:56.398" v="0" actId="20577"/>
        <pc:sldMkLst>
          <pc:docMk/>
          <pc:sldMk cId="96343084" sldId="262"/>
        </pc:sldMkLst>
        <pc:spChg chg="mod">
          <ac:chgData name="okan omer" userId="ce3a554c3e395bcb" providerId="LiveId" clId="{25941DB4-F8F0-4AA5-B248-77DE4EEBCB6A}" dt="2021-12-29T23:04:56.398" v="0" actId="20577"/>
          <ac:spMkLst>
            <pc:docMk/>
            <pc:sldMk cId="96343084" sldId="262"/>
            <ac:spMk id="40" creationId="{DFF7D0D2-61CA-468B-BBDB-F76340415D83}"/>
          </ac:spMkLst>
        </pc:spChg>
      </pc:sldChg>
    </pc:docChg>
  </pc:docChgLst>
  <pc:docChgLst>
    <pc:chgData name="okan omer" userId="ce3a554c3e395bcb" providerId="LiveId" clId="{BB03F7EF-C4F6-4636-B7E7-D92CAE5B2915}"/>
    <pc:docChg chg="modSld">
      <pc:chgData name="okan omer" userId="ce3a554c3e395bcb" providerId="LiveId" clId="{BB03F7EF-C4F6-4636-B7E7-D92CAE5B2915}" dt="2022-03-02T13:58:25.481" v="0" actId="20577"/>
      <pc:docMkLst>
        <pc:docMk/>
      </pc:docMkLst>
      <pc:sldChg chg="modSp mod">
        <pc:chgData name="okan omer" userId="ce3a554c3e395bcb" providerId="LiveId" clId="{BB03F7EF-C4F6-4636-B7E7-D92CAE5B2915}" dt="2022-03-02T13:58:25.481" v="0" actId="20577"/>
        <pc:sldMkLst>
          <pc:docMk/>
          <pc:sldMk cId="96343084" sldId="262"/>
        </pc:sldMkLst>
        <pc:spChg chg="mod">
          <ac:chgData name="okan omer" userId="ce3a554c3e395bcb" providerId="LiveId" clId="{BB03F7EF-C4F6-4636-B7E7-D92CAE5B2915}" dt="2022-03-02T13:58:25.481" v="0" actId="20577"/>
          <ac:spMkLst>
            <pc:docMk/>
            <pc:sldMk cId="96343084" sldId="262"/>
            <ac:spMk id="40" creationId="{DFF7D0D2-61CA-468B-BBDB-F76340415D83}"/>
          </ac:spMkLst>
        </pc:spChg>
      </pc:sldChg>
    </pc:docChg>
  </pc:docChgLst>
  <pc:docChgLst>
    <pc:chgData name="Zahide Akdoğan" userId="10b66eab4c099198" providerId="LiveId" clId="{EEA44F84-485B-4135-B0EE-2B406CD1E070}"/>
    <pc:docChg chg="modSld">
      <pc:chgData name="Zahide Akdoğan" userId="10b66eab4c099198" providerId="LiveId" clId="{EEA44F84-485B-4135-B0EE-2B406CD1E070}" dt="2021-08-30T06:21:44.068" v="1" actId="20577"/>
      <pc:docMkLst>
        <pc:docMk/>
      </pc:docMkLst>
      <pc:sldChg chg="modSp mod">
        <pc:chgData name="Zahide Akdoğan" userId="10b66eab4c099198" providerId="LiveId" clId="{EEA44F84-485B-4135-B0EE-2B406CD1E070}" dt="2021-08-30T06:21:44.068" v="1" actId="20577"/>
        <pc:sldMkLst>
          <pc:docMk/>
          <pc:sldMk cId="96343084" sldId="262"/>
        </pc:sldMkLst>
        <pc:spChg chg="mod">
          <ac:chgData name="Zahide Akdoğan" userId="10b66eab4c099198" providerId="LiveId" clId="{EEA44F84-485B-4135-B0EE-2B406CD1E070}" dt="2021-08-30T06:21:44.068" v="1" actId="20577"/>
          <ac:spMkLst>
            <pc:docMk/>
            <pc:sldMk cId="96343084" sldId="262"/>
            <ac:spMk id="40" creationId="{DFF7D0D2-61CA-468B-BBDB-F76340415D8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03" y="1749795"/>
            <a:ext cx="6732032" cy="3722335"/>
          </a:xfrm>
        </p:spPr>
        <p:txBody>
          <a:bodyPr anchor="b"/>
          <a:lstStyle>
            <a:lvl1pPr algn="ctr">
              <a:defRPr sz="519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005" y="5615678"/>
            <a:ext cx="5940029" cy="2581379"/>
          </a:xfrm>
        </p:spPr>
        <p:txBody>
          <a:bodyPr/>
          <a:lstStyle>
            <a:lvl1pPr marL="0" indent="0" algn="ctr">
              <a:buNone/>
              <a:defRPr sz="2079"/>
            </a:lvl1pPr>
            <a:lvl2pPr marL="395981" indent="0" algn="ctr">
              <a:buNone/>
              <a:defRPr sz="1732"/>
            </a:lvl2pPr>
            <a:lvl3pPr marL="791962" indent="0" algn="ctr">
              <a:buNone/>
              <a:defRPr sz="1559"/>
            </a:lvl3pPr>
            <a:lvl4pPr marL="1187943" indent="0" algn="ctr">
              <a:buNone/>
              <a:defRPr sz="1386"/>
            </a:lvl4pPr>
            <a:lvl5pPr marL="1583924" indent="0" algn="ctr">
              <a:buNone/>
              <a:defRPr sz="1386"/>
            </a:lvl5pPr>
            <a:lvl6pPr marL="1979905" indent="0" algn="ctr">
              <a:buNone/>
              <a:defRPr sz="1386"/>
            </a:lvl6pPr>
            <a:lvl7pPr marL="2375886" indent="0" algn="ctr">
              <a:buNone/>
              <a:defRPr sz="1386"/>
            </a:lvl7pPr>
            <a:lvl8pPr marL="2771866" indent="0" algn="ctr">
              <a:buNone/>
              <a:defRPr sz="1386"/>
            </a:lvl8pPr>
            <a:lvl9pPr marL="3167847" indent="0" algn="ctr">
              <a:buNone/>
              <a:defRPr sz="1386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3AE6-8756-47B0-A3E7-DD379D349727}" type="datetimeFigureOut">
              <a:rPr lang="tr-TR" smtClean="0"/>
              <a:t>30.03.2024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F33-0679-4867-8C16-C77D264CFD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247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3AE6-8756-47B0-A3E7-DD379D349727}" type="datetimeFigureOut">
              <a:rPr lang="tr-TR" smtClean="0"/>
              <a:t>30.03.2024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F33-0679-4867-8C16-C77D264CFD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45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7778" y="569240"/>
            <a:ext cx="1707758" cy="9060817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503" y="569240"/>
            <a:ext cx="5024274" cy="9060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3AE6-8756-47B0-A3E7-DD379D349727}" type="datetimeFigureOut">
              <a:rPr lang="tr-TR" smtClean="0"/>
              <a:t>30.03.2024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F33-0679-4867-8C16-C77D264CFD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53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3AE6-8756-47B0-A3E7-DD379D349727}" type="datetimeFigureOut">
              <a:rPr lang="tr-TR" smtClean="0"/>
              <a:t>30.03.2024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F33-0679-4867-8C16-C77D264CFD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126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78" y="2665532"/>
            <a:ext cx="6831033" cy="4447496"/>
          </a:xfrm>
        </p:spPr>
        <p:txBody>
          <a:bodyPr anchor="b"/>
          <a:lstStyle>
            <a:lvl1pPr>
              <a:defRPr sz="519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378" y="7155103"/>
            <a:ext cx="6831033" cy="2338833"/>
          </a:xfrm>
        </p:spPr>
        <p:txBody>
          <a:bodyPr/>
          <a:lstStyle>
            <a:lvl1pPr marL="0" indent="0">
              <a:buNone/>
              <a:defRPr sz="2079">
                <a:solidFill>
                  <a:schemeClr val="tx1"/>
                </a:solidFill>
              </a:defRPr>
            </a:lvl1pPr>
            <a:lvl2pPr marL="395981" indent="0">
              <a:buNone/>
              <a:defRPr sz="1732">
                <a:solidFill>
                  <a:schemeClr val="tx1">
                    <a:tint val="75000"/>
                  </a:schemeClr>
                </a:solidFill>
              </a:defRPr>
            </a:lvl2pPr>
            <a:lvl3pPr marL="79196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3pPr>
            <a:lvl4pPr marL="1187943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4pPr>
            <a:lvl5pPr marL="1583924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5pPr>
            <a:lvl6pPr marL="1979905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6pPr>
            <a:lvl7pPr marL="2375886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7pPr>
            <a:lvl8pPr marL="2771866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8pPr>
            <a:lvl9pPr marL="3167847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3AE6-8756-47B0-A3E7-DD379D349727}" type="datetimeFigureOut">
              <a:rPr lang="tr-TR" smtClean="0"/>
              <a:t>30.03.2024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F33-0679-4867-8C16-C77D264CFD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516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03" y="2846200"/>
            <a:ext cx="3366016" cy="67838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9519" y="2846200"/>
            <a:ext cx="3366016" cy="67838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3AE6-8756-47B0-A3E7-DD379D349727}" type="datetimeFigureOut">
              <a:rPr lang="tr-TR" smtClean="0"/>
              <a:t>30.03.2024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F33-0679-4867-8C16-C77D264CFD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68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569242"/>
            <a:ext cx="6831033" cy="20665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535" y="2620980"/>
            <a:ext cx="3350547" cy="1284502"/>
          </a:xfrm>
        </p:spPr>
        <p:txBody>
          <a:bodyPr anchor="b"/>
          <a:lstStyle>
            <a:lvl1pPr marL="0" indent="0">
              <a:buNone/>
              <a:defRPr sz="2079" b="1"/>
            </a:lvl1pPr>
            <a:lvl2pPr marL="395981" indent="0">
              <a:buNone/>
              <a:defRPr sz="1732" b="1"/>
            </a:lvl2pPr>
            <a:lvl3pPr marL="791962" indent="0">
              <a:buNone/>
              <a:defRPr sz="1559" b="1"/>
            </a:lvl3pPr>
            <a:lvl4pPr marL="1187943" indent="0">
              <a:buNone/>
              <a:defRPr sz="1386" b="1"/>
            </a:lvl4pPr>
            <a:lvl5pPr marL="1583924" indent="0">
              <a:buNone/>
              <a:defRPr sz="1386" b="1"/>
            </a:lvl5pPr>
            <a:lvl6pPr marL="1979905" indent="0">
              <a:buNone/>
              <a:defRPr sz="1386" b="1"/>
            </a:lvl6pPr>
            <a:lvl7pPr marL="2375886" indent="0">
              <a:buNone/>
              <a:defRPr sz="1386" b="1"/>
            </a:lvl7pPr>
            <a:lvl8pPr marL="2771866" indent="0">
              <a:buNone/>
              <a:defRPr sz="1386" b="1"/>
            </a:lvl8pPr>
            <a:lvl9pPr marL="3167847" indent="0">
              <a:buNone/>
              <a:defRPr sz="1386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535" y="3905482"/>
            <a:ext cx="3350547" cy="574437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9520" y="2620980"/>
            <a:ext cx="3367048" cy="1284502"/>
          </a:xfrm>
        </p:spPr>
        <p:txBody>
          <a:bodyPr anchor="b"/>
          <a:lstStyle>
            <a:lvl1pPr marL="0" indent="0">
              <a:buNone/>
              <a:defRPr sz="2079" b="1"/>
            </a:lvl1pPr>
            <a:lvl2pPr marL="395981" indent="0">
              <a:buNone/>
              <a:defRPr sz="1732" b="1"/>
            </a:lvl2pPr>
            <a:lvl3pPr marL="791962" indent="0">
              <a:buNone/>
              <a:defRPr sz="1559" b="1"/>
            </a:lvl3pPr>
            <a:lvl4pPr marL="1187943" indent="0">
              <a:buNone/>
              <a:defRPr sz="1386" b="1"/>
            </a:lvl4pPr>
            <a:lvl5pPr marL="1583924" indent="0">
              <a:buNone/>
              <a:defRPr sz="1386" b="1"/>
            </a:lvl5pPr>
            <a:lvl6pPr marL="1979905" indent="0">
              <a:buNone/>
              <a:defRPr sz="1386" b="1"/>
            </a:lvl6pPr>
            <a:lvl7pPr marL="2375886" indent="0">
              <a:buNone/>
              <a:defRPr sz="1386" b="1"/>
            </a:lvl7pPr>
            <a:lvl8pPr marL="2771866" indent="0">
              <a:buNone/>
              <a:defRPr sz="1386" b="1"/>
            </a:lvl8pPr>
            <a:lvl9pPr marL="3167847" indent="0">
              <a:buNone/>
              <a:defRPr sz="1386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9520" y="3905482"/>
            <a:ext cx="3367048" cy="574437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3AE6-8756-47B0-A3E7-DD379D349727}" type="datetimeFigureOut">
              <a:rPr lang="tr-TR" smtClean="0"/>
              <a:t>30.03.2024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F33-0679-4867-8C16-C77D264CFD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116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3AE6-8756-47B0-A3E7-DD379D349727}" type="datetimeFigureOut">
              <a:rPr lang="tr-TR" smtClean="0"/>
              <a:t>30.03.2024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F33-0679-4867-8C16-C77D264CFD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901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3AE6-8756-47B0-A3E7-DD379D349727}" type="datetimeFigureOut">
              <a:rPr lang="tr-TR" smtClean="0"/>
              <a:t>30.03.2024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F33-0679-4867-8C16-C77D264CFD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918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712788"/>
            <a:ext cx="2554418" cy="2494756"/>
          </a:xfrm>
        </p:spPr>
        <p:txBody>
          <a:bodyPr anchor="b"/>
          <a:lstStyle>
            <a:lvl1pPr>
              <a:defRPr sz="2772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048" y="1539425"/>
            <a:ext cx="4009519" cy="7598117"/>
          </a:xfrm>
        </p:spPr>
        <p:txBody>
          <a:bodyPr/>
          <a:lstStyle>
            <a:lvl1pPr>
              <a:defRPr sz="2772"/>
            </a:lvl1pPr>
            <a:lvl2pPr>
              <a:defRPr sz="2425"/>
            </a:lvl2pPr>
            <a:lvl3pPr>
              <a:defRPr sz="2079"/>
            </a:lvl3pPr>
            <a:lvl4pPr>
              <a:defRPr sz="1732"/>
            </a:lvl4pPr>
            <a:lvl5pPr>
              <a:defRPr sz="1732"/>
            </a:lvl5pPr>
            <a:lvl6pPr>
              <a:defRPr sz="1732"/>
            </a:lvl6pPr>
            <a:lvl7pPr>
              <a:defRPr sz="1732"/>
            </a:lvl7pPr>
            <a:lvl8pPr>
              <a:defRPr sz="1732"/>
            </a:lvl8pPr>
            <a:lvl9pPr>
              <a:defRPr sz="1732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4" y="3207544"/>
            <a:ext cx="2554418" cy="5942372"/>
          </a:xfrm>
        </p:spPr>
        <p:txBody>
          <a:bodyPr/>
          <a:lstStyle>
            <a:lvl1pPr marL="0" indent="0">
              <a:buNone/>
              <a:defRPr sz="1386"/>
            </a:lvl1pPr>
            <a:lvl2pPr marL="395981" indent="0">
              <a:buNone/>
              <a:defRPr sz="1213"/>
            </a:lvl2pPr>
            <a:lvl3pPr marL="791962" indent="0">
              <a:buNone/>
              <a:defRPr sz="1039"/>
            </a:lvl3pPr>
            <a:lvl4pPr marL="1187943" indent="0">
              <a:buNone/>
              <a:defRPr sz="866"/>
            </a:lvl4pPr>
            <a:lvl5pPr marL="1583924" indent="0">
              <a:buNone/>
              <a:defRPr sz="866"/>
            </a:lvl5pPr>
            <a:lvl6pPr marL="1979905" indent="0">
              <a:buNone/>
              <a:defRPr sz="866"/>
            </a:lvl6pPr>
            <a:lvl7pPr marL="2375886" indent="0">
              <a:buNone/>
              <a:defRPr sz="866"/>
            </a:lvl7pPr>
            <a:lvl8pPr marL="2771866" indent="0">
              <a:buNone/>
              <a:defRPr sz="866"/>
            </a:lvl8pPr>
            <a:lvl9pPr marL="3167847" indent="0">
              <a:buNone/>
              <a:defRPr sz="866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3AE6-8756-47B0-A3E7-DD379D349727}" type="datetimeFigureOut">
              <a:rPr lang="tr-TR" smtClean="0"/>
              <a:t>30.03.2024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F33-0679-4867-8C16-C77D264CFD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712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712788"/>
            <a:ext cx="2554418" cy="2494756"/>
          </a:xfrm>
        </p:spPr>
        <p:txBody>
          <a:bodyPr anchor="b"/>
          <a:lstStyle>
            <a:lvl1pPr>
              <a:defRPr sz="2772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7048" y="1539425"/>
            <a:ext cx="4009519" cy="7598117"/>
          </a:xfrm>
        </p:spPr>
        <p:txBody>
          <a:bodyPr anchor="t"/>
          <a:lstStyle>
            <a:lvl1pPr marL="0" indent="0">
              <a:buNone/>
              <a:defRPr sz="2772"/>
            </a:lvl1pPr>
            <a:lvl2pPr marL="395981" indent="0">
              <a:buNone/>
              <a:defRPr sz="2425"/>
            </a:lvl2pPr>
            <a:lvl3pPr marL="791962" indent="0">
              <a:buNone/>
              <a:defRPr sz="2079"/>
            </a:lvl3pPr>
            <a:lvl4pPr marL="1187943" indent="0">
              <a:buNone/>
              <a:defRPr sz="1732"/>
            </a:lvl4pPr>
            <a:lvl5pPr marL="1583924" indent="0">
              <a:buNone/>
              <a:defRPr sz="1732"/>
            </a:lvl5pPr>
            <a:lvl6pPr marL="1979905" indent="0">
              <a:buNone/>
              <a:defRPr sz="1732"/>
            </a:lvl6pPr>
            <a:lvl7pPr marL="2375886" indent="0">
              <a:buNone/>
              <a:defRPr sz="1732"/>
            </a:lvl7pPr>
            <a:lvl8pPr marL="2771866" indent="0">
              <a:buNone/>
              <a:defRPr sz="1732"/>
            </a:lvl8pPr>
            <a:lvl9pPr marL="3167847" indent="0">
              <a:buNone/>
              <a:defRPr sz="1732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4" y="3207544"/>
            <a:ext cx="2554418" cy="5942372"/>
          </a:xfrm>
        </p:spPr>
        <p:txBody>
          <a:bodyPr/>
          <a:lstStyle>
            <a:lvl1pPr marL="0" indent="0">
              <a:buNone/>
              <a:defRPr sz="1386"/>
            </a:lvl1pPr>
            <a:lvl2pPr marL="395981" indent="0">
              <a:buNone/>
              <a:defRPr sz="1213"/>
            </a:lvl2pPr>
            <a:lvl3pPr marL="791962" indent="0">
              <a:buNone/>
              <a:defRPr sz="1039"/>
            </a:lvl3pPr>
            <a:lvl4pPr marL="1187943" indent="0">
              <a:buNone/>
              <a:defRPr sz="866"/>
            </a:lvl4pPr>
            <a:lvl5pPr marL="1583924" indent="0">
              <a:buNone/>
              <a:defRPr sz="866"/>
            </a:lvl5pPr>
            <a:lvl6pPr marL="1979905" indent="0">
              <a:buNone/>
              <a:defRPr sz="866"/>
            </a:lvl6pPr>
            <a:lvl7pPr marL="2375886" indent="0">
              <a:buNone/>
              <a:defRPr sz="866"/>
            </a:lvl7pPr>
            <a:lvl8pPr marL="2771866" indent="0">
              <a:buNone/>
              <a:defRPr sz="866"/>
            </a:lvl8pPr>
            <a:lvl9pPr marL="3167847" indent="0">
              <a:buNone/>
              <a:defRPr sz="866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3AE6-8756-47B0-A3E7-DD379D349727}" type="datetimeFigureOut">
              <a:rPr lang="tr-TR" smtClean="0"/>
              <a:t>30.03.2024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EF33-0679-4867-8C16-C77D264CFD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240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503" y="569242"/>
            <a:ext cx="6831033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03" y="2846200"/>
            <a:ext cx="6831033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502" y="9909729"/>
            <a:ext cx="178200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63AE6-8756-47B0-A3E7-DD379D349727}" type="datetimeFigureOut">
              <a:rPr lang="tr-TR" smtClean="0"/>
              <a:t>30.03.2024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3513" y="9909729"/>
            <a:ext cx="267301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93527" y="9909729"/>
            <a:ext cx="178200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AEF33-0679-4867-8C16-C77D264CFD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124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91962" rtl="0" eaLnBrk="1" latinLnBrk="0" hangingPunct="1">
        <a:lnSpc>
          <a:spcPct val="90000"/>
        </a:lnSpc>
        <a:spcBef>
          <a:spcPct val="0"/>
        </a:spcBef>
        <a:buNone/>
        <a:defRPr sz="3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990" indent="-197990" algn="l" defTabSz="791962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2425" kern="1200">
          <a:solidFill>
            <a:schemeClr val="tx1"/>
          </a:solidFill>
          <a:latin typeface="+mn-lt"/>
          <a:ea typeface="+mn-ea"/>
          <a:cs typeface="+mn-cs"/>
        </a:defRPr>
      </a:lvl1pPr>
      <a:lvl2pPr marL="593971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989952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732" kern="1200">
          <a:solidFill>
            <a:schemeClr val="tx1"/>
          </a:solidFill>
          <a:latin typeface="+mn-lt"/>
          <a:ea typeface="+mn-ea"/>
          <a:cs typeface="+mn-cs"/>
        </a:defRPr>
      </a:lvl3pPr>
      <a:lvl4pPr marL="1385933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781914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2177895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573876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969857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365838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1pPr>
      <a:lvl2pPr marL="395981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2pPr>
      <a:lvl3pPr marL="791962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187943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583924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1979905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37588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77186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167847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>
            <a:extLst>
              <a:ext uri="{FF2B5EF4-FFF2-40B4-BE49-F238E27FC236}">
                <a16:creationId xmlns:a16="http://schemas.microsoft.com/office/drawing/2014/main" id="{3C4822ED-DE2E-CF01-CE0E-EDFF38BBF8F5}"/>
              </a:ext>
            </a:extLst>
          </p:cNvPr>
          <p:cNvSpPr/>
          <p:nvPr/>
        </p:nvSpPr>
        <p:spPr>
          <a:xfrm>
            <a:off x="0" y="8570663"/>
            <a:ext cx="2122978" cy="611716"/>
          </a:xfrm>
          <a:prstGeom prst="rect">
            <a:avLst/>
          </a:prstGeom>
          <a:solidFill>
            <a:srgbClr val="B8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Paralelkenar 5">
            <a:extLst>
              <a:ext uri="{FF2B5EF4-FFF2-40B4-BE49-F238E27FC236}">
                <a16:creationId xmlns:a16="http://schemas.microsoft.com/office/drawing/2014/main" id="{0B5AE6D0-D879-771E-2B3B-87132F8145CC}"/>
              </a:ext>
            </a:extLst>
          </p:cNvPr>
          <p:cNvSpPr/>
          <p:nvPr/>
        </p:nvSpPr>
        <p:spPr>
          <a:xfrm rot="20667037">
            <a:off x="1517297" y="855728"/>
            <a:ext cx="6692330" cy="1133297"/>
          </a:xfrm>
          <a:prstGeom prst="parallelogram">
            <a:avLst/>
          </a:prstGeom>
          <a:solidFill>
            <a:srgbClr val="1A29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546" dirty="0"/>
          </a:p>
        </p:txBody>
      </p:sp>
      <p:sp>
        <p:nvSpPr>
          <p:cNvPr id="7" name="Paralelkenar 40">
            <a:extLst>
              <a:ext uri="{FF2B5EF4-FFF2-40B4-BE49-F238E27FC236}">
                <a16:creationId xmlns:a16="http://schemas.microsoft.com/office/drawing/2014/main" id="{C4A4DFBF-4DD0-BB64-E372-F8767FD559A2}"/>
              </a:ext>
            </a:extLst>
          </p:cNvPr>
          <p:cNvSpPr/>
          <p:nvPr/>
        </p:nvSpPr>
        <p:spPr>
          <a:xfrm rot="20667037">
            <a:off x="1974384" y="2230906"/>
            <a:ext cx="5318623" cy="1658567"/>
          </a:xfrm>
          <a:custGeom>
            <a:avLst/>
            <a:gdLst>
              <a:gd name="connsiteX0" fmla="*/ 0 w 4587240"/>
              <a:gd name="connsiteY0" fmla="*/ 1166936 h 1166936"/>
              <a:gd name="connsiteX1" fmla="*/ 291734 w 4587240"/>
              <a:gd name="connsiteY1" fmla="*/ 0 h 1166936"/>
              <a:gd name="connsiteX2" fmla="*/ 4587240 w 4587240"/>
              <a:gd name="connsiteY2" fmla="*/ 0 h 1166936"/>
              <a:gd name="connsiteX3" fmla="*/ 4295506 w 4587240"/>
              <a:gd name="connsiteY3" fmla="*/ 1166936 h 1166936"/>
              <a:gd name="connsiteX4" fmla="*/ 0 w 4587240"/>
              <a:gd name="connsiteY4" fmla="*/ 1166936 h 1166936"/>
              <a:gd name="connsiteX0" fmla="*/ 0 w 4587240"/>
              <a:gd name="connsiteY0" fmla="*/ 1166936 h 1491353"/>
              <a:gd name="connsiteX1" fmla="*/ 291734 w 4587240"/>
              <a:gd name="connsiteY1" fmla="*/ 0 h 1491353"/>
              <a:gd name="connsiteX2" fmla="*/ 4587240 w 4587240"/>
              <a:gd name="connsiteY2" fmla="*/ 0 h 1491353"/>
              <a:gd name="connsiteX3" fmla="*/ 3699029 w 4587240"/>
              <a:gd name="connsiteY3" fmla="*/ 1491353 h 1491353"/>
              <a:gd name="connsiteX4" fmla="*/ 0 w 4587240"/>
              <a:gd name="connsiteY4" fmla="*/ 1166936 h 1491353"/>
              <a:gd name="connsiteX0" fmla="*/ 0 w 3699029"/>
              <a:gd name="connsiteY0" fmla="*/ 1166936 h 1491353"/>
              <a:gd name="connsiteX1" fmla="*/ 291734 w 3699029"/>
              <a:gd name="connsiteY1" fmla="*/ 0 h 1491353"/>
              <a:gd name="connsiteX2" fmla="*/ 2750694 w 3699029"/>
              <a:gd name="connsiteY2" fmla="*/ 517210 h 1491353"/>
              <a:gd name="connsiteX3" fmla="*/ 3699029 w 3699029"/>
              <a:gd name="connsiteY3" fmla="*/ 1491353 h 1491353"/>
              <a:gd name="connsiteX4" fmla="*/ 0 w 3699029"/>
              <a:gd name="connsiteY4" fmla="*/ 1166936 h 1491353"/>
              <a:gd name="connsiteX0" fmla="*/ 1925657 w 3407295"/>
              <a:gd name="connsiteY0" fmla="*/ 929707 h 1491353"/>
              <a:gd name="connsiteX1" fmla="*/ 0 w 3407295"/>
              <a:gd name="connsiteY1" fmla="*/ 0 h 1491353"/>
              <a:gd name="connsiteX2" fmla="*/ 2458960 w 3407295"/>
              <a:gd name="connsiteY2" fmla="*/ 517210 h 1491353"/>
              <a:gd name="connsiteX3" fmla="*/ 3407295 w 3407295"/>
              <a:gd name="connsiteY3" fmla="*/ 1491353 h 1491353"/>
              <a:gd name="connsiteX4" fmla="*/ 1925657 w 3407295"/>
              <a:gd name="connsiteY4" fmla="*/ 929707 h 1491353"/>
              <a:gd name="connsiteX0" fmla="*/ 1925657 w 3407295"/>
              <a:gd name="connsiteY0" fmla="*/ 929707 h 1491353"/>
              <a:gd name="connsiteX1" fmla="*/ 0 w 3407295"/>
              <a:gd name="connsiteY1" fmla="*/ 0 h 1491353"/>
              <a:gd name="connsiteX2" fmla="*/ 2545645 w 3407295"/>
              <a:gd name="connsiteY2" fmla="*/ 35123 h 1491353"/>
              <a:gd name="connsiteX3" fmla="*/ 3407295 w 3407295"/>
              <a:gd name="connsiteY3" fmla="*/ 1491353 h 1491353"/>
              <a:gd name="connsiteX4" fmla="*/ 1925657 w 3407295"/>
              <a:gd name="connsiteY4" fmla="*/ 929707 h 1491353"/>
              <a:gd name="connsiteX0" fmla="*/ 2229647 w 3407295"/>
              <a:gd name="connsiteY0" fmla="*/ 1599596 h 1599596"/>
              <a:gd name="connsiteX1" fmla="*/ 0 w 3407295"/>
              <a:gd name="connsiteY1" fmla="*/ 0 h 1599596"/>
              <a:gd name="connsiteX2" fmla="*/ 2545645 w 3407295"/>
              <a:gd name="connsiteY2" fmla="*/ 35123 h 1599596"/>
              <a:gd name="connsiteX3" fmla="*/ 3407295 w 3407295"/>
              <a:gd name="connsiteY3" fmla="*/ 1491353 h 1599596"/>
              <a:gd name="connsiteX4" fmla="*/ 2229647 w 3407295"/>
              <a:gd name="connsiteY4" fmla="*/ 1599596 h 1599596"/>
              <a:gd name="connsiteX0" fmla="*/ 2640749 w 3407295"/>
              <a:gd name="connsiteY0" fmla="*/ 1713987 h 1713987"/>
              <a:gd name="connsiteX1" fmla="*/ 0 w 3407295"/>
              <a:gd name="connsiteY1" fmla="*/ 0 h 1713987"/>
              <a:gd name="connsiteX2" fmla="*/ 2545645 w 3407295"/>
              <a:gd name="connsiteY2" fmla="*/ 35123 h 1713987"/>
              <a:gd name="connsiteX3" fmla="*/ 3407295 w 3407295"/>
              <a:gd name="connsiteY3" fmla="*/ 1491353 h 1713987"/>
              <a:gd name="connsiteX4" fmla="*/ 2640749 w 3407295"/>
              <a:gd name="connsiteY4" fmla="*/ 1713987 h 1713987"/>
              <a:gd name="connsiteX0" fmla="*/ 2640749 w 3407295"/>
              <a:gd name="connsiteY0" fmla="*/ 1727418 h 1727418"/>
              <a:gd name="connsiteX1" fmla="*/ 0 w 3407295"/>
              <a:gd name="connsiteY1" fmla="*/ 13431 h 1727418"/>
              <a:gd name="connsiteX2" fmla="*/ 2528076 w 3407295"/>
              <a:gd name="connsiteY2" fmla="*/ 0 h 1727418"/>
              <a:gd name="connsiteX3" fmla="*/ 3407295 w 3407295"/>
              <a:gd name="connsiteY3" fmla="*/ 1504784 h 1727418"/>
              <a:gd name="connsiteX4" fmla="*/ 2640749 w 3407295"/>
              <a:gd name="connsiteY4" fmla="*/ 1727418 h 1727418"/>
              <a:gd name="connsiteX0" fmla="*/ 2640749 w 3102785"/>
              <a:gd name="connsiteY0" fmla="*/ 1727418 h 1727418"/>
              <a:gd name="connsiteX1" fmla="*/ 0 w 3102785"/>
              <a:gd name="connsiteY1" fmla="*/ 13431 h 1727418"/>
              <a:gd name="connsiteX2" fmla="*/ 2528076 w 3102785"/>
              <a:gd name="connsiteY2" fmla="*/ 0 h 1727418"/>
              <a:gd name="connsiteX3" fmla="*/ 3102785 w 3102785"/>
              <a:gd name="connsiteY3" fmla="*/ 1214771 h 1727418"/>
              <a:gd name="connsiteX4" fmla="*/ 2640749 w 3102785"/>
              <a:gd name="connsiteY4" fmla="*/ 1727418 h 172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2785" h="1727418">
                <a:moveTo>
                  <a:pt x="2640749" y="1727418"/>
                </a:moveTo>
                <a:lnTo>
                  <a:pt x="0" y="13431"/>
                </a:lnTo>
                <a:lnTo>
                  <a:pt x="2528076" y="0"/>
                </a:lnTo>
                <a:lnTo>
                  <a:pt x="3102785" y="1214771"/>
                </a:lnTo>
                <a:lnTo>
                  <a:pt x="2640749" y="172741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546" dirty="0"/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BA7F6A7C-F03D-4BA9-AEA5-1F9230CDE4F2}"/>
              </a:ext>
            </a:extLst>
          </p:cNvPr>
          <p:cNvSpPr/>
          <p:nvPr/>
        </p:nvSpPr>
        <p:spPr>
          <a:xfrm>
            <a:off x="-122837" y="4784248"/>
            <a:ext cx="7623914" cy="269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>
              <a:lnSpc>
                <a:spcPct val="107000"/>
              </a:lnSpc>
              <a:spcAft>
                <a:spcPts val="800"/>
              </a:spcAft>
            </a:pPr>
            <a:r>
              <a:rPr lang="tr-TR" sz="6000" b="1" dirty="0">
                <a:solidFill>
                  <a:srgbClr val="1A295A"/>
                </a:solidFill>
                <a:latin typeface="Oswald" panose="00000500000000000000" pitchFamily="2" charset="-94"/>
              </a:rPr>
              <a:t>JOURNAL O</a:t>
            </a:r>
            <a:r>
              <a:rPr lang="en-US" sz="6000" b="1" dirty="0">
                <a:solidFill>
                  <a:srgbClr val="1A295A"/>
                </a:solidFill>
                <a:latin typeface="Oswald" panose="00000500000000000000" pitchFamily="2" charset="-94"/>
              </a:rPr>
              <a:t>F SOCIAL </a:t>
            </a:r>
            <a:r>
              <a:rPr lang="en-US" sz="6600" b="1" spc="300" dirty="0">
                <a:solidFill>
                  <a:srgbClr val="1A295A"/>
                </a:solidFill>
                <a:latin typeface="Oswald" panose="00000500000000000000" pitchFamily="2" charset="-94"/>
              </a:rPr>
              <a:t>HUMANITIES AND ADMINISTRATIVE </a:t>
            </a:r>
            <a:r>
              <a:rPr lang="en-US" sz="6600" b="1" spc="600" dirty="0">
                <a:solidFill>
                  <a:srgbClr val="1A295A"/>
                </a:solidFill>
                <a:latin typeface="Oswald" panose="00000500000000000000" pitchFamily="2" charset="-94"/>
              </a:rPr>
              <a:t>SCIENCES </a:t>
            </a:r>
            <a:endParaRPr lang="tr-TR" sz="6600" b="1" spc="600" dirty="0">
              <a:solidFill>
                <a:srgbClr val="1A295A"/>
              </a:solidFill>
              <a:latin typeface="Oswald" panose="00000500000000000000" pitchFamily="2" charset="-94"/>
            </a:endParaRPr>
          </a:p>
        </p:txBody>
      </p:sp>
      <p:sp>
        <p:nvSpPr>
          <p:cNvPr id="13" name="Dikdörtgen 12"/>
          <p:cNvSpPr/>
          <p:nvPr/>
        </p:nvSpPr>
        <p:spPr>
          <a:xfrm flipH="1">
            <a:off x="3408968" y="2589927"/>
            <a:ext cx="3903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spc="-10" dirty="0">
                <a:solidFill>
                  <a:schemeClr val="bg1"/>
                </a:solidFill>
                <a:latin typeface="Oswald" panose="00000500000000000000" pitchFamily="2" charset="-94"/>
                <a:cs typeface="Times New Roman" panose="02020603050405020304" pitchFamily="18" charset="0"/>
              </a:rPr>
              <a:t>International Open Access e-</a:t>
            </a:r>
            <a:r>
              <a:rPr lang="tr-TR" sz="2000" spc="-10" dirty="0" err="1">
                <a:solidFill>
                  <a:schemeClr val="bg1"/>
                </a:solidFill>
                <a:latin typeface="Oswald" panose="00000500000000000000" pitchFamily="2" charset="-94"/>
                <a:cs typeface="Times New Roman" panose="02020603050405020304" pitchFamily="18" charset="0"/>
              </a:rPr>
              <a:t>Journal</a:t>
            </a:r>
            <a:endParaRPr lang="tr-TR" sz="2200" spc="-10" dirty="0">
              <a:solidFill>
                <a:schemeClr val="bg1"/>
              </a:solidFill>
              <a:latin typeface="Oswald" panose="00000500000000000000" pitchFamily="2" charset="-94"/>
              <a:cs typeface="Times New Roman" panose="02020603050405020304" pitchFamily="18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87F3FC3F-7B98-4160-8AB9-8DA4679489A6}"/>
              </a:ext>
            </a:extLst>
          </p:cNvPr>
          <p:cNvSpPr/>
          <p:nvPr/>
        </p:nvSpPr>
        <p:spPr>
          <a:xfrm rot="4454143">
            <a:off x="4134694" y="-800325"/>
            <a:ext cx="1292662" cy="446308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tr-TR" sz="7200" b="1" spc="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JOSHAS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4640B948-C577-4D0C-B1EA-7ED1E76F5434}"/>
              </a:ext>
            </a:extLst>
          </p:cNvPr>
          <p:cNvSpPr/>
          <p:nvPr/>
        </p:nvSpPr>
        <p:spPr>
          <a:xfrm rot="5400000">
            <a:off x="1422417" y="2695328"/>
            <a:ext cx="492443" cy="1999359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tr-TR" sz="2000" dirty="0">
                <a:latin typeface="Oswald" panose="00000500000000000000" pitchFamily="2" charset="-94"/>
              </a:rPr>
              <a:t>e-ISSN 2630-6417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62AC6303-EDD4-4147-AE33-BA18A2E31D16}"/>
              </a:ext>
            </a:extLst>
          </p:cNvPr>
          <p:cNvSpPr/>
          <p:nvPr/>
        </p:nvSpPr>
        <p:spPr>
          <a:xfrm>
            <a:off x="1103001" y="10156414"/>
            <a:ext cx="22117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-10" dirty="0">
                <a:latin typeface="Oswald" panose="00000500000000000000" pitchFamily="2" charset="-94"/>
                <a:cs typeface="Times New Roman" panose="02020603050405020304" pitchFamily="18" charset="0"/>
              </a:rPr>
              <a:t>journalofsocial.com</a:t>
            </a:r>
            <a:endParaRPr lang="tr-TR" sz="2000" spc="-10" dirty="0">
              <a:latin typeface="Oswald" panose="00000500000000000000" pitchFamily="2" charset="-94"/>
              <a:cs typeface="Times New Roman" panose="02020603050405020304" pitchFamily="18" charset="0"/>
            </a:endParaRPr>
          </a:p>
        </p:txBody>
      </p:sp>
      <p:pic>
        <p:nvPicPr>
          <p:cNvPr id="32" name="Picture 8" descr="web png ile ilgili gÃ¶rsel sonucu">
            <a:extLst>
              <a:ext uri="{FF2B5EF4-FFF2-40B4-BE49-F238E27FC236}">
                <a16:creationId xmlns:a16="http://schemas.microsoft.com/office/drawing/2014/main" id="{9EE406B0-85F4-4846-8874-92EA2E5AE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47" y="10186971"/>
            <a:ext cx="348413" cy="33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Resim 32" descr="email address logo ile ilgili gÃ¶rsel sonucu">
            <a:extLst>
              <a:ext uri="{FF2B5EF4-FFF2-40B4-BE49-F238E27FC236}">
                <a16:creationId xmlns:a16="http://schemas.microsoft.com/office/drawing/2014/main" id="{DAD1D18B-0860-446D-BA15-4B089FB430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30" y="10254519"/>
            <a:ext cx="371790" cy="2343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C032096C-8BE8-4A72-8813-A7DA64B71848}"/>
              </a:ext>
            </a:extLst>
          </p:cNvPr>
          <p:cNvSpPr txBox="1"/>
          <p:nvPr/>
        </p:nvSpPr>
        <p:spPr>
          <a:xfrm>
            <a:off x="2898482" y="7851376"/>
            <a:ext cx="266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10" name="Resim 9" descr="zincir içeren bir resim&#10;&#10;Açıklama otomatik olarak oluşturuldu">
            <a:extLst>
              <a:ext uri="{FF2B5EF4-FFF2-40B4-BE49-F238E27FC236}">
                <a16:creationId xmlns:a16="http://schemas.microsoft.com/office/drawing/2014/main" id="{5629E80A-956A-4375-9BDF-CC29567EC4C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5" y="1786743"/>
            <a:ext cx="1210971" cy="1463848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A24B5437-728E-D430-097B-56D12830BD32}"/>
              </a:ext>
            </a:extLst>
          </p:cNvPr>
          <p:cNvSpPr/>
          <p:nvPr/>
        </p:nvSpPr>
        <p:spPr>
          <a:xfrm>
            <a:off x="0" y="9229185"/>
            <a:ext cx="3960019" cy="6117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DFF7D0D2-61CA-468B-BBDB-F76340415D83}"/>
              </a:ext>
            </a:extLst>
          </p:cNvPr>
          <p:cNvSpPr/>
          <p:nvPr/>
        </p:nvSpPr>
        <p:spPr>
          <a:xfrm>
            <a:off x="270898" y="9363083"/>
            <a:ext cx="3418222" cy="368265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ctr">
            <a:spAutoFit/>
          </a:bodyPr>
          <a:lstStyle/>
          <a:p>
            <a:r>
              <a:rPr lang="tr-TR" sz="2400" b="1" spc="200" dirty="0">
                <a:solidFill>
                  <a:schemeClr val="bg1"/>
                </a:solidFill>
                <a:latin typeface="Oswald"/>
                <a:cs typeface="Times New Roman" panose="02020603050405020304" pitchFamily="18" charset="0"/>
              </a:rPr>
              <a:t>2024 </a:t>
            </a:r>
            <a:r>
              <a:rPr lang="tr-TR" sz="2400" b="1" spc="200" dirty="0" err="1">
                <a:solidFill>
                  <a:schemeClr val="bg1"/>
                </a:solidFill>
                <a:latin typeface="Oswald"/>
                <a:cs typeface="Times New Roman" panose="02020603050405020304" pitchFamily="18" charset="0"/>
              </a:rPr>
              <a:t>Vol</a:t>
            </a:r>
            <a:r>
              <a:rPr lang="tr-TR" sz="2400" b="1" spc="200" dirty="0">
                <a:solidFill>
                  <a:schemeClr val="bg1"/>
                </a:solidFill>
                <a:latin typeface="Oswald"/>
                <a:cs typeface="Times New Roman" panose="02020603050405020304" pitchFamily="18" charset="0"/>
              </a:rPr>
              <a:t>: 10 </a:t>
            </a:r>
            <a:r>
              <a:rPr lang="tr-TR" sz="2400" b="1" spc="200" dirty="0" err="1">
                <a:solidFill>
                  <a:schemeClr val="bg1"/>
                </a:solidFill>
                <a:latin typeface="Oswald"/>
                <a:cs typeface="Times New Roman" panose="02020603050405020304" pitchFamily="18" charset="0"/>
              </a:rPr>
              <a:t>Issue</a:t>
            </a:r>
            <a:r>
              <a:rPr lang="tr-TR" sz="2400" b="1" spc="200" dirty="0">
                <a:solidFill>
                  <a:schemeClr val="bg1"/>
                </a:solidFill>
                <a:latin typeface="Oswald"/>
                <a:cs typeface="Times New Roman" panose="02020603050405020304" pitchFamily="18" charset="0"/>
              </a:rPr>
              <a:t>: 2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A49C2443-2CA1-C355-7D03-68A52B636722}"/>
              </a:ext>
            </a:extLst>
          </p:cNvPr>
          <p:cNvSpPr/>
          <p:nvPr/>
        </p:nvSpPr>
        <p:spPr>
          <a:xfrm>
            <a:off x="5000531" y="10156414"/>
            <a:ext cx="29195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spc="-10" dirty="0">
                <a:latin typeface="Oswald" panose="00000500000000000000" pitchFamily="2" charset="-94"/>
                <a:cs typeface="Times New Roman" panose="02020603050405020304" pitchFamily="18" charset="0"/>
              </a:rPr>
              <a:t>joshasjournal@gmail.com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787CC273-C3D9-92CB-8252-81E69F23E2E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33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62" y="8220708"/>
            <a:ext cx="1852077" cy="185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1457</TotalTime>
  <Words>30</Words>
  <Application>Microsoft Office PowerPoint</Application>
  <PresentationFormat>Özel</PresentationFormat>
  <Paragraphs>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Ebrima</vt:lpstr>
      <vt:lpstr>Oswald</vt:lpstr>
      <vt:lpstr>Office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Alican AFŞAR</dc:creator>
  <cp:lastModifiedBy>Hemran</cp:lastModifiedBy>
  <cp:revision>350</cp:revision>
  <dcterms:created xsi:type="dcterms:W3CDTF">2017-01-09T19:34:51Z</dcterms:created>
  <dcterms:modified xsi:type="dcterms:W3CDTF">2024-03-30T15:56:17Z</dcterms:modified>
</cp:coreProperties>
</file>